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59" r:id="rId6"/>
    <p:sldId id="265" r:id="rId7"/>
    <p:sldId id="267" r:id="rId8"/>
    <p:sldId id="264" r:id="rId9"/>
    <p:sldId id="260" r:id="rId10"/>
    <p:sldId id="261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204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2905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 smtClean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Topic: </a:t>
            </a: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Greetings and Self-Introductions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796064"/>
            <a:ext cx="746855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US" sz="3600" dirty="0" smtClean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Self-Introduction</a:t>
            </a:r>
            <a:r>
              <a:rPr lang="en-US" sz="3600" dirty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;</a:t>
            </a:r>
            <a:endParaRPr lang="en-US" sz="3600" dirty="0" smtClean="0">
              <a:solidFill>
                <a:srgbClr val="D9E1FF"/>
              </a:solidFill>
              <a:latin typeface="Times New Roman" panose="02020603050405020304" pitchFamily="18" charset="0"/>
              <a:ea typeface="Arimo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q"/>
            </a:pPr>
            <a:endParaRPr lang="en-GB" sz="3600" dirty="0">
              <a:solidFill>
                <a:srgbClr val="D9E1FF"/>
              </a:solidFill>
              <a:latin typeface="Times New Roman" panose="02020603050405020304" pitchFamily="18" charset="0"/>
              <a:ea typeface="Arimo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Formal and informal Greetings;</a:t>
            </a: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q"/>
            </a:pPr>
            <a:endParaRPr lang="en-GB" sz="3600" dirty="0">
              <a:solidFill>
                <a:srgbClr val="D9E1FF"/>
              </a:solidFill>
              <a:latin typeface="Times New Roman" panose="02020603050405020304" pitchFamily="18" charset="0"/>
              <a:ea typeface="Arimo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q"/>
            </a:pPr>
            <a:r>
              <a:rPr lang="en-GB" sz="3600" dirty="0" smtClean="0">
                <a:solidFill>
                  <a:srgbClr val="D9E1FF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 Exercises.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837724" y="6799540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344" y="6807160"/>
            <a:ext cx="367665" cy="3676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340286" y="6781681"/>
            <a:ext cx="302676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Lucas </a:t>
            </a:r>
            <a:r>
              <a:rPr lang="en-US" sz="2350" b="1" dirty="0" err="1" smtClean="0">
                <a:solidFill>
                  <a:srgbClr val="D9E1FF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Hortencilio</a:t>
            </a:r>
            <a:endParaRPr lang="en-US" sz="23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4605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Informal Greetings: Dialogue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667857" y="3513058"/>
            <a:ext cx="30480" cy="2970371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6921877" y="4036219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6413837" y="378225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6617196" y="3882509"/>
            <a:ext cx="13180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999690" y="3752374"/>
            <a:ext cx="39084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A: Hey, what's up?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921877" y="5106114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0" name="Shape 7"/>
          <p:cNvSpPr/>
          <p:nvPr/>
        </p:nvSpPr>
        <p:spPr>
          <a:xfrm>
            <a:off x="6413837" y="485215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577667" y="4952405"/>
            <a:ext cx="21086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999690" y="4822269"/>
            <a:ext cx="577310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B: Not much, just chilling. You?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921877" y="617601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4" name="Shape 11"/>
          <p:cNvSpPr/>
          <p:nvPr/>
        </p:nvSpPr>
        <p:spPr>
          <a:xfrm>
            <a:off x="6413837" y="592205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5" name="Text 12"/>
          <p:cNvSpPr/>
          <p:nvPr/>
        </p:nvSpPr>
        <p:spPr>
          <a:xfrm>
            <a:off x="6574691" y="6022300"/>
            <a:ext cx="21669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8008924" y="5937689"/>
            <a:ext cx="4067462" cy="268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A: Same here</a:t>
            </a:r>
            <a:r>
              <a:rPr lang="en-US" sz="2200" b="1" dirty="0" smtClean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! / Likewise.</a:t>
            </a:r>
            <a:endParaRPr lang="en-US" sz="2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80270"/>
            <a:ext cx="904791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Formal vs. Informal Greetings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59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Formal Greetings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Is used </a:t>
            </a:r>
            <a:r>
              <a:rPr lang="en-US" sz="2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 professional, official, or respectful </a:t>
            </a:r>
            <a:r>
              <a:rPr lang="en-US" sz="24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situations. </a:t>
            </a:r>
            <a:r>
              <a:rPr lang="en-US" sz="2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Appropriate when speaking to someone for the first time, addressing an authority figure, or in business and academic environments.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614761" y="2810061"/>
            <a:ext cx="287571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Informal Greetings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Is used </a:t>
            </a:r>
            <a:r>
              <a:rPr lang="en-US" sz="2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among friends, family, and peers in casual </a:t>
            </a:r>
            <a:r>
              <a:rPr lang="en-US" sz="240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occasions. </a:t>
            </a:r>
            <a:r>
              <a:rPr lang="en-US" sz="24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They are more relaxed and friendly compared to formal greetings.</a:t>
            </a:r>
            <a:endParaRPr lang="en-US" sz="2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21769" y="645676"/>
            <a:ext cx="7500461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Formal Greetings: Examples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1769" y="2643068"/>
            <a:ext cx="528280" cy="528280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1021199" y="2741414"/>
            <a:ext cx="129302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584841" y="2643068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Good morning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584841" y="3129201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Good morning to you too.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21769" y="4003715"/>
            <a:ext cx="528280" cy="528280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982385" y="4102060"/>
            <a:ext cx="206931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1584841" y="4003715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Good afternoon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584841" y="4489847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Good afternoon.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21769" y="5364361"/>
            <a:ext cx="528280" cy="528280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979646" y="5462707"/>
            <a:ext cx="212527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584841" y="5364361"/>
            <a:ext cx="276248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GB" sz="2150" b="1" dirty="0" smtClean="0">
                <a:solidFill>
                  <a:srgbClr val="D9E1FF"/>
                </a:solidFill>
                <a:latin typeface="Syne Bold" pitchFamily="34" charset="0"/>
                <a:ea typeface="Syne Bold" pitchFamily="34" charset="-122"/>
              </a:rPr>
              <a:t>Good evening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84841" y="5850493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</a:t>
            </a:r>
            <a:r>
              <a:rPr lang="en-US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Good evening.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821769" y="6725007"/>
            <a:ext cx="528280" cy="528280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967978" y="6823353"/>
            <a:ext cx="235744" cy="331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4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1584841" y="6725007"/>
            <a:ext cx="3940969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 smtClean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Good night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584841" y="7211139"/>
            <a:ext cx="6737390" cy="375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</a:t>
            </a:r>
            <a:r>
              <a:rPr lang="en-US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Good night.</a:t>
            </a:r>
            <a:endParaRPr lang="en-US" sz="18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8538" y="1513490"/>
            <a:ext cx="621161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smtClean="0">
                <a:solidFill>
                  <a:schemeClr val="bg1"/>
                </a:solidFill>
              </a:rPr>
              <a:t>Asking someone’s health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How are you?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Are you fine?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Are you good?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How are you feeling?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Is everything ok?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Are you heathy?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Are you feeling good?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08883" y="1513490"/>
            <a:ext cx="559675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smtClean="0">
                <a:solidFill>
                  <a:schemeClr val="bg1"/>
                </a:solidFill>
              </a:rPr>
              <a:t>Possible answers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I am fine thanks.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Yes, I am.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I am good, thank you.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I am feeling very good.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Yes, it is.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Yes, thanks a lot.</a:t>
            </a:r>
          </a:p>
          <a:p>
            <a:r>
              <a:rPr lang="en-GB" sz="2800" dirty="0" smtClean="0">
                <a:solidFill>
                  <a:schemeClr val="bg1"/>
                </a:solidFill>
              </a:rPr>
              <a:t>Better than ever, thanks.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75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3279" y="586978"/>
            <a:ext cx="7650242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Informal Greetings: Examples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33279" y="2162413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446639" y="2375773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Hey</a:t>
            </a:r>
            <a:r>
              <a:rPr lang="en-US" sz="1950" b="1" dirty="0" smtClean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! / Hi! / Hello!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46639" y="2817614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Hey</a:t>
            </a:r>
            <a:r>
              <a:rPr lang="en-US" sz="16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! / Hi! / Hello!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33279" y="3585805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6446639" y="3799165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What's up?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446639" y="4241006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Not much, you?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3279" y="5009198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446639" y="5222558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How’s it going?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46639" y="5664398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Pretty good, how about you?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3279" y="6432590"/>
            <a:ext cx="7650242" cy="1210032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6446639" y="6645950"/>
            <a:ext cx="2510790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 smtClean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How is it!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446639" y="7087791"/>
            <a:ext cx="7223522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Response: </a:t>
            </a:r>
            <a:r>
              <a:rPr lang="en-US" sz="1650" dirty="0" smtClean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 far, so good, and there?</a:t>
            </a:r>
            <a:endParaRPr lang="en-US" sz="16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52945" y="1163782"/>
            <a:ext cx="12136582" cy="707886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</a:rPr>
              <a:t>I</a:t>
            </a:r>
            <a:r>
              <a:rPr lang="en-GB" sz="4000" dirty="0" smtClean="0">
                <a:solidFill>
                  <a:schemeClr val="bg1"/>
                </a:solidFill>
              </a:rPr>
              <a:t>nformal of greetings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7007" y="2554014"/>
            <a:ext cx="5675586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Greeting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Long time no see!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How’s everything!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How have you been?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How is your life</a:t>
            </a:r>
            <a:r>
              <a:rPr lang="en-GB" sz="2800" dirty="0" smtClean="0">
                <a:solidFill>
                  <a:schemeClr val="bg1"/>
                </a:solidFill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Hey!/ Hi!/ hello!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What’s up?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How is it going?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How is it?</a:t>
            </a:r>
            <a:endParaRPr lang="en-GB" sz="2800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725104" y="2554014"/>
            <a:ext cx="513955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Answer</a:t>
            </a:r>
            <a:endParaRPr lang="en-GB" sz="3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Long time no see!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Everything is going well.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So </a:t>
            </a:r>
            <a:r>
              <a:rPr lang="en-GB" sz="2800" dirty="0" err="1">
                <a:solidFill>
                  <a:schemeClr val="bg1"/>
                </a:solidFill>
              </a:rPr>
              <a:t>so</a:t>
            </a:r>
            <a:r>
              <a:rPr lang="en-GB" sz="2800" dirty="0">
                <a:solidFill>
                  <a:schemeClr val="bg1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</a:rPr>
              <a:t>Fine, and yours</a:t>
            </a:r>
            <a:r>
              <a:rPr lang="en-GB" sz="2800" dirty="0" smtClean="0">
                <a:solidFill>
                  <a:schemeClr val="bg1"/>
                </a:solidFill>
              </a:rPr>
              <a:t>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Hey!/ Hi!/ Hello!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I am sick.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Pretty good.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So far so good.</a:t>
            </a:r>
          </a:p>
        </p:txBody>
      </p:sp>
    </p:spTree>
    <p:extLst>
      <p:ext uri="{BB962C8B-B14F-4D97-AF65-F5344CB8AC3E}">
        <p14:creationId xmlns:p14="http://schemas.microsoft.com/office/powerpoint/2010/main" val="3694618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3945" y="1056290"/>
            <a:ext cx="119502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bg1"/>
                </a:solidFill>
              </a:rPr>
              <a:t>How to answer back when someone asks how we are:</a:t>
            </a:r>
          </a:p>
          <a:p>
            <a:endParaRPr lang="en-GB" sz="32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And you?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How about you?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What about You?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And  there?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3945" y="4461641"/>
            <a:ext cx="1117775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bg1"/>
                </a:solidFill>
              </a:rPr>
              <a:t>Different ways to say that you also have the same feeling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Me too.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I am also 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I am good as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Likewise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The same as you</a:t>
            </a:r>
          </a:p>
        </p:txBody>
      </p:sp>
    </p:spTree>
    <p:extLst>
      <p:ext uri="{BB962C8B-B14F-4D97-AF65-F5344CB8AC3E}">
        <p14:creationId xmlns:p14="http://schemas.microsoft.com/office/powerpoint/2010/main" val="60158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2510" y="819807"/>
            <a:ext cx="129592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dirty="0" smtClean="0">
                <a:solidFill>
                  <a:schemeClr val="bg1"/>
                </a:solidFill>
              </a:rPr>
              <a:t>Farewells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510" y="2459421"/>
            <a:ext cx="12959256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bg1"/>
                </a:solidFill>
              </a:rPr>
              <a:t>When we dismiss someone we often say</a:t>
            </a:r>
            <a:r>
              <a:rPr lang="en-GB" dirty="0" smtClean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bg1"/>
                </a:solidFill>
              </a:rPr>
              <a:t>Goodbye/ bye.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bg1"/>
                </a:solidFill>
              </a:rPr>
              <a:t>See you later.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See you tomorrow.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smtClean="0">
                <a:solidFill>
                  <a:schemeClr val="bg1"/>
                </a:solidFill>
              </a:rPr>
              <a:t>Have a good day.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smtClean="0">
                <a:solidFill>
                  <a:schemeClr val="bg1"/>
                </a:solidFill>
              </a:rPr>
              <a:t>I have to go.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bg1"/>
                </a:solidFill>
              </a:rPr>
              <a:t>See you.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400" dirty="0" smtClean="0">
                <a:solidFill>
                  <a:schemeClr val="bg1"/>
                </a:solidFill>
              </a:rPr>
              <a:t>See you when you see me.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576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769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Formal Greetings: Dialogue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3083243"/>
            <a:ext cx="591276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A: Good morning, Mr. Smith. How are you today?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280178"/>
            <a:ext cx="1196816" cy="143625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93513" y="4519493"/>
            <a:ext cx="591276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B: Good morning. I am doing well, thank you. And you?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716429"/>
            <a:ext cx="1196816" cy="143625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393513" y="5955744"/>
            <a:ext cx="43832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Person A: I’m fine, thank you.</a:t>
            </a:r>
            <a:endParaRPr lang="en-US" sz="2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230</TotalTime>
  <Words>520</Words>
  <Application>Microsoft Office PowerPoint</Application>
  <PresentationFormat>Custom</PresentationFormat>
  <Paragraphs>110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Arimo</vt:lpstr>
      <vt:lpstr>Calibri</vt:lpstr>
      <vt:lpstr>Arimo Bold</vt:lpstr>
      <vt:lpstr>Wingdings</vt:lpstr>
      <vt:lpstr>Syne Bold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18</cp:revision>
  <dcterms:created xsi:type="dcterms:W3CDTF">2025-02-11T17:03:08Z</dcterms:created>
  <dcterms:modified xsi:type="dcterms:W3CDTF">2025-03-02T16:53:29Z</dcterms:modified>
</cp:coreProperties>
</file>